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</p:sldMasterIdLst>
  <p:notesMasterIdLst>
    <p:notesMasterId r:id="rId3"/>
  </p:notesMasterIdLst>
  <p:sldIdLst>
    <p:sldId id="280" r:id="rId2"/>
  </p:sldIdLst>
  <p:sldSz cx="6858000" cy="9144000" type="screen4x3"/>
  <p:notesSz cx="6669088" cy="98964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01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470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CE7A9-3F9F-436F-A2C0-8DF4E323DD38}" type="datetimeFigureOut">
              <a:rPr lang="ru-RU" smtClean="0"/>
              <a:t>18.07.2013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943100" y="742950"/>
            <a:ext cx="2782888" cy="3709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750" y="4700588"/>
            <a:ext cx="5335588" cy="44529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99588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8250" y="9399588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3833BD-96E9-45C0-AD7E-158A2C960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75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833BD-96E9-45C0-AD7E-158A2C960A2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075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171450" y="304800"/>
            <a:ext cx="6521958" cy="804672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158749" y="7138617"/>
            <a:ext cx="6542532" cy="177544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133600"/>
            <a:ext cx="5829300" cy="2373477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4741334"/>
            <a:ext cx="4800600" cy="1964267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564E61-936B-4F43-8EFC-35ACFECA332E}" type="datetimeFigureOut">
              <a:rPr lang="ru-RU" smtClean="0"/>
              <a:pPr>
                <a:defRPr/>
              </a:pPr>
              <a:t>18.07.2013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DE28ED-C57C-4994-89AF-AB2BF6F535E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B4522C-3478-46DE-94C7-37465F5E6A73}" type="datetimeFigureOut">
              <a:rPr lang="ru-RU" smtClean="0"/>
              <a:pPr>
                <a:defRPr/>
              </a:pPr>
              <a:t>18.07.2013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82B037-BAE1-4551-B48E-59820ACBC5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171450" y="304800"/>
            <a:ext cx="6521958" cy="1901952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CD8D47-6AE5-4849-BECB-574F3FA322EB}" type="datetimeFigureOut">
              <a:rPr lang="ru-RU" smtClean="0"/>
              <a:pPr>
                <a:defRPr/>
              </a:pPr>
              <a:t>18.07.2013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353E06-C45A-4F85-8E3B-CC2F0BBD32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158749" y="952255"/>
            <a:ext cx="6542532" cy="177544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1930401"/>
            <a:ext cx="1543050" cy="5983111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930400"/>
            <a:ext cx="4514850" cy="5983112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B9A4EC-DB85-478B-9C93-93D90A13F2C3}" type="datetimeFigureOut">
              <a:rPr lang="ru-RU" smtClean="0"/>
              <a:pPr>
                <a:defRPr/>
              </a:pPr>
              <a:t>18.07.2013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9264CB-3011-4445-8E83-B08692598B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171450" y="304800"/>
            <a:ext cx="6521958" cy="6315456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4535579" y="5604789"/>
            <a:ext cx="2157322" cy="95203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1964490" y="5433720"/>
            <a:ext cx="4158386" cy="1133517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121546" y="5450083"/>
            <a:ext cx="4100985" cy="1032363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4207117" y="5432233"/>
            <a:ext cx="2481000" cy="868732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158749" y="5411407"/>
            <a:ext cx="6542532" cy="1773165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24" y="3284747"/>
            <a:ext cx="5829300" cy="2032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524" y="1916598"/>
            <a:ext cx="4813301" cy="125306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FF20D5-506C-4D90-A1F3-81E7AC5E172D}" type="datetimeFigureOut">
              <a:rPr lang="ru-RU" smtClean="0"/>
              <a:pPr>
                <a:defRPr/>
              </a:pPr>
              <a:t>18.07.2013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CF8179-18EC-4AD6-AB94-3D17F707ED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2B9139-78CA-4576-8CD9-1142A38CE301}" type="datetimeFigureOut">
              <a:rPr lang="ru-RU" smtClean="0"/>
              <a:pPr>
                <a:defRPr/>
              </a:pPr>
              <a:t>18.07.2013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FAB4D5-77BE-4C67-8F0A-5DD1A85FC7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07491" y="3572256"/>
            <a:ext cx="2866644" cy="45963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483864" y="3572256"/>
            <a:ext cx="2866644" cy="45963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3570819"/>
            <a:ext cx="2866644" cy="853016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4572001"/>
            <a:ext cx="2865041" cy="359621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6150" y="3570817"/>
            <a:ext cx="2866644" cy="853016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4572001"/>
            <a:ext cx="2866644" cy="359621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BBBC10-0AC0-4A03-8E8D-988A0751B3B8}" type="datetimeFigureOut">
              <a:rPr lang="ru-RU" smtClean="0"/>
              <a:pPr>
                <a:defRPr/>
              </a:pPr>
              <a:t>18.07.2013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6DA2DB-AB1D-4C56-A72E-3BFD42C663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5925A8-27EB-4079-B978-006C57136B3B}" type="datetimeFigureOut">
              <a:rPr lang="ru-RU" smtClean="0"/>
              <a:pPr>
                <a:defRPr/>
              </a:pPr>
              <a:t>18.07.2013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FE951D-C3D8-48F7-8C97-F44E71FE65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171450" y="304800"/>
            <a:ext cx="6521958" cy="1901952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158749" y="952255"/>
            <a:ext cx="6542532" cy="1773165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DD12AC-158D-4A06-BE40-26F4A57F73E0}" type="datetimeFigureOut">
              <a:rPr lang="ru-RU" smtClean="0"/>
              <a:pPr>
                <a:defRPr/>
              </a:pPr>
              <a:t>18.07.2013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2C43A6-8DB1-423E-B37C-695DFDEC72F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171450" y="304800"/>
            <a:ext cx="6521958" cy="1901952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681C83-C358-4972-8A6A-09F50E6DA810}" type="datetimeFigureOut">
              <a:rPr lang="ru-RU" smtClean="0"/>
              <a:pPr>
                <a:defRPr/>
              </a:pPr>
              <a:t>18.07.2013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875F60-8D1A-4017-B667-41E9181FFA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775201"/>
            <a:ext cx="2514600" cy="2540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158749" y="952255"/>
            <a:ext cx="6542532" cy="177544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685800" y="3048000"/>
            <a:ext cx="2514600" cy="167030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8972" y="2438400"/>
            <a:ext cx="2928057" cy="508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171450" y="304800"/>
            <a:ext cx="6521958" cy="804672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158749" y="7138617"/>
            <a:ext cx="6542532" cy="177544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5617" y="451556"/>
            <a:ext cx="2859484" cy="3239912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1250" y="3714045"/>
            <a:ext cx="2863850" cy="322862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AE3BCD-8EF7-4F9C-98E3-857FF9043EB5}" type="datetimeFigureOut">
              <a:rPr lang="ru-RU" smtClean="0"/>
              <a:pPr>
                <a:defRPr/>
              </a:pPr>
              <a:t>18.07.2013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5D1DB3-EEBB-49BD-B4FA-C85D11C46C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8650" y="1828800"/>
            <a:ext cx="2674620" cy="390144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171450" y="304800"/>
            <a:ext cx="6521958" cy="329184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158749" y="2239239"/>
            <a:ext cx="6542532" cy="177316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451104"/>
            <a:ext cx="6172200" cy="16703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72754" y="8333553"/>
            <a:ext cx="284001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E2BD7BB-8F17-4184-8B33-0B27F0861319}" type="datetimeFigureOut">
              <a:rPr lang="ru-RU" smtClean="0"/>
              <a:pPr>
                <a:defRPr/>
              </a:pPr>
              <a:t>18.07.2013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229" y="8333553"/>
            <a:ext cx="284001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93316" y="8333552"/>
            <a:ext cx="87137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4FEEAD2-A73E-4859-8800-0A020084F3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4051" y="3567289"/>
            <a:ext cx="5556250" cy="46009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648" y="251521"/>
            <a:ext cx="65973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b="1" cap="all" spc="70" dirty="0" smtClean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ctr"/>
            <a:endParaRPr lang="ru-RU" sz="1400" b="1" cap="all" spc="70" dirty="0" smtClean="0">
              <a:solidFill>
                <a:schemeClr val="tx2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1400" b="1" cap="all" spc="7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СМОТР-КОНКУРС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 ЛУЧШУЮ ОРГАНИЗАЦИЮ РАБОТЫ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ОТДЕЛЕНИЙ ПРОФИЛАКТИКИ СЕМЕЙНОГО НЕБЛАГОПОЛУЧИЯ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ГОСУДАРСТВЕННЫХ БЮДЖЕТНЫХ УЧРЕЖДЕНИЙ СОЦИАЛЬНОГО ОБСЛУЖИВАНИЯ КРАСНОДАРСКОГО КРАЯ КОМПЛЕКСНЫХ ЦЕНТРОВ СОЦИАЛЬНОГО ОБСЛУЖИВАНИЯ 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 СЕМЬЯМИ И НЕСОВЕРШЕННОЛЕТНИМИ, НАХОДЯЩИМИСЯ В ТРУДНОЙ ЖИЗНЕННОЙ СИТУАЦИИ, В ТОМ ЧИСЛЕ СОЦИАЛЬНО ОПАСНОМ ПОЛОЖЕНИИ</a:t>
            </a:r>
            <a:endParaRPr lang="ru-RU" sz="1400" dirty="0" smtClean="0"/>
          </a:p>
          <a:p>
            <a:pPr algn="ctr"/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8640" y="3144620"/>
            <a:ext cx="6480720" cy="570219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ctr"/>
            <a:endParaRPr lang="ru-RU" b="1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ctr"/>
            <a:endParaRPr lang="ru-RU" b="1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ctr"/>
            <a:endParaRPr lang="ru-RU" b="1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ctr"/>
            <a:endParaRPr lang="ru-RU" b="1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ctr"/>
            <a:endParaRPr lang="ru-RU" b="1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ctr"/>
            <a:endParaRPr lang="ru-RU" b="1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ctr"/>
            <a:endParaRPr lang="ru-RU" b="1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Times New Roman"/>
                <a:ea typeface="Times New Roman"/>
              </a:rPr>
              <a:t/>
            </a:r>
            <a:br>
              <a:rPr lang="ru-RU" b="1" dirty="0">
                <a:solidFill>
                  <a:schemeClr val="bg1"/>
                </a:solidFill>
                <a:latin typeface="Times New Roman"/>
                <a:ea typeface="Times New Roman"/>
              </a:rPr>
            </a:br>
            <a:endParaRPr lang="ru-RU" b="1" dirty="0" smtClean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________________________________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(наименование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учреждения)</a:t>
            </a:r>
          </a:p>
          <a:p>
            <a:pPr algn="ctr"/>
            <a:endParaRPr lang="ru-RU" sz="1400" b="1" i="1" dirty="0" smtClean="0">
              <a:solidFill>
                <a:schemeClr val="tx2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</a:br>
            <a:r>
              <a:rPr lang="ru-RU" sz="2000" b="1" dirty="0" smtClean="0">
                <a:solidFill>
                  <a:srgbClr val="17016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Краснодар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2013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/>
              <a:t>От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37249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963</TotalTime>
  <Words>40</Words>
  <Application>Microsoft Office PowerPoint</Application>
  <PresentationFormat>Экран (4:3)</PresentationFormat>
  <Paragraphs>57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Волна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CENTER</dc:creator>
  <cp:lastModifiedBy>Людмила</cp:lastModifiedBy>
  <cp:revision>103</cp:revision>
  <cp:lastPrinted>2012-11-01T10:48:48Z</cp:lastPrinted>
  <dcterms:created xsi:type="dcterms:W3CDTF">2012-09-06T07:33:56Z</dcterms:created>
  <dcterms:modified xsi:type="dcterms:W3CDTF">2013-07-18T07:05:31Z</dcterms:modified>
</cp:coreProperties>
</file>